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691511F-2407-44B7-A560-693E12E14A35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B2621D9-0596-4B7C-BFF8-252213FE517B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82555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511F-2407-44B7-A560-693E12E14A35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21D9-0596-4B7C-BFF8-252213FE5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107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511F-2407-44B7-A560-693E12E14A35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21D9-0596-4B7C-BFF8-252213FE5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958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511F-2407-44B7-A560-693E12E14A35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21D9-0596-4B7C-BFF8-252213FE5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045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691511F-2407-44B7-A560-693E12E14A35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B2621D9-0596-4B7C-BFF8-252213FE517B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8262768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511F-2407-44B7-A560-693E12E14A35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21D9-0596-4B7C-BFF8-252213FE5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6245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511F-2407-44B7-A560-693E12E14A35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21D9-0596-4B7C-BFF8-252213FE5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0317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511F-2407-44B7-A560-693E12E14A35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21D9-0596-4B7C-BFF8-252213FE5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228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511F-2407-44B7-A560-693E12E14A35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621D9-0596-4B7C-BFF8-252213FE5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10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E691511F-2407-44B7-A560-693E12E14A35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AB2621D9-0596-4B7C-BFF8-252213FE517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668241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E691511F-2407-44B7-A560-693E12E14A35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AB2621D9-0596-4B7C-BFF8-252213FE5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270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691511F-2407-44B7-A560-693E12E14A35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B2621D9-0596-4B7C-BFF8-252213FE517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54141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9FF058-8933-4A3D-B7B2-8B0DBF5361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 love FOOD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BD577E-F9A6-40EA-8EB3-FB9B0544A8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Ярославцева Елена Сергеевна</a:t>
            </a:r>
          </a:p>
          <a:p>
            <a:r>
              <a:rPr lang="ru-RU" dirty="0"/>
              <a:t>Учитель английского языка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7779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320FE3-ED47-4EF2-ADC5-EB81C6BAD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442C14-7C68-4C18-AB25-3DC0BDB2C0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10000" b="1" dirty="0">
                <a:latin typeface="Arial" panose="020B0604020202020204" pitchFamily="34" charset="0"/>
                <a:cs typeface="Arial" panose="020B0604020202020204" pitchFamily="34" charset="0"/>
              </a:rPr>
              <a:t>I VELO OFOD</a:t>
            </a:r>
            <a:endParaRPr lang="ru-RU" sz="10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470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4A9C5D-DDDF-4F87-9463-B05FA71D2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5934" y="-2723674"/>
            <a:ext cx="3771416" cy="60721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D7A16B-C361-40A6-A241-DBAB7620A5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sz="7000" b="1" dirty="0">
                <a:latin typeface="Arial" panose="020B0604020202020204" pitchFamily="34" charset="0"/>
                <a:cs typeface="Arial" panose="020B0604020202020204" pitchFamily="34" charset="0"/>
              </a:rPr>
              <a:t>APPELS</a:t>
            </a:r>
          </a:p>
          <a:p>
            <a:pPr marL="0" indent="0" algn="r">
              <a:buNone/>
            </a:pPr>
            <a:r>
              <a:rPr lang="en-US" sz="7000" b="1" dirty="0">
                <a:latin typeface="Arial" panose="020B0604020202020204" pitchFamily="34" charset="0"/>
                <a:cs typeface="Arial" panose="020B0604020202020204" pitchFamily="34" charset="0"/>
              </a:rPr>
              <a:t>BANANAS</a:t>
            </a:r>
          </a:p>
        </p:txBody>
      </p:sp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id="{89C72498-C4A6-48CA-9060-2D5C3358BD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592" y="76199"/>
            <a:ext cx="3652621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icture background">
            <a:extLst>
              <a:ext uri="{FF2B5EF4-FFF2-40B4-BE49-F238E27FC236}">
                <a16:creationId xmlns:a16="http://schemas.microsoft.com/office/drawing/2014/main" id="{7B662A01-7C0B-473D-928F-AB3250006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439" y="813053"/>
            <a:ext cx="4734889" cy="3593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690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179FE3-46F6-470B-BE1B-F65BA3850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476CAD-7A46-4D8C-B932-75273683DB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0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en-US" sz="10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Would you like</a:t>
            </a:r>
            <a:r>
              <a:rPr lang="ru-RU" sz="10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?»</a:t>
            </a:r>
            <a:endParaRPr lang="ru-RU" sz="10000" b="1" dirty="0"/>
          </a:p>
        </p:txBody>
      </p:sp>
    </p:spTree>
    <p:extLst>
      <p:ext uri="{BB962C8B-B14F-4D97-AF65-F5344CB8AC3E}">
        <p14:creationId xmlns:p14="http://schemas.microsoft.com/office/powerpoint/2010/main" val="3120472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0DC415-97EB-4953-AAC8-2B9086553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DF0A8F90-E7D0-4E5D-86E4-A6C23F6EC1C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335" y="382385"/>
            <a:ext cx="7793566" cy="584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464259"/>
      </p:ext>
    </p:extLst>
  </p:cSld>
  <p:clrMapOvr>
    <a:masterClrMapping/>
  </p:clrMapOvr>
</p:sld>
</file>

<file path=ppt/theme/theme1.xml><?xml version="1.0" encoding="utf-8"?>
<a:theme xmlns:a="http://schemas.openxmlformats.org/drawingml/2006/main" name="Эмблема">
  <a:themeElements>
    <a:clrScheme name="Эмблема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Эмблема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9</TotalTime>
  <Words>19</Words>
  <Application>Microsoft Office PowerPoint</Application>
  <PresentationFormat>Широкоэкранный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Corbel</vt:lpstr>
      <vt:lpstr>Gill Sans MT</vt:lpstr>
      <vt:lpstr>Impact</vt:lpstr>
      <vt:lpstr>Times New Roman</vt:lpstr>
      <vt:lpstr>Эмблема</vt:lpstr>
      <vt:lpstr>I love FOOD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love FOOD</dc:title>
  <dc:creator>Work</dc:creator>
  <cp:lastModifiedBy>Work</cp:lastModifiedBy>
  <cp:revision>2</cp:revision>
  <dcterms:created xsi:type="dcterms:W3CDTF">2024-08-28T12:44:12Z</dcterms:created>
  <dcterms:modified xsi:type="dcterms:W3CDTF">2024-08-28T12:54:03Z</dcterms:modified>
</cp:coreProperties>
</file>